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4"/>
  </p:notesMasterIdLst>
  <p:sldIdLst>
    <p:sldId id="256" r:id="rId2"/>
    <p:sldId id="257" r:id="rId3"/>
  </p:sldIdLst>
  <p:sldSz cx="43219688" cy="243109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642" userDrawn="1">
          <p15:clr>
            <a:srgbClr val="A4A3A4"/>
          </p15:clr>
        </p15:guide>
        <p15:guide id="2" pos="13617" userDrawn="1">
          <p15:clr>
            <a:srgbClr val="A4A3A4"/>
          </p15:clr>
        </p15:guide>
        <p15:guide id="3" orient="horz" pos="7660" userDrawn="1">
          <p15:clr>
            <a:srgbClr val="A4A3A4"/>
          </p15:clr>
        </p15:guide>
        <p15:guide id="4" pos="1361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48"/>
    <a:srgbClr val="4796A1"/>
    <a:srgbClr val="70CAD2"/>
    <a:srgbClr val="E5BD27"/>
    <a:srgbClr val="E6E6E6"/>
    <a:srgbClr val="26875F"/>
    <a:srgbClr val="2D416D"/>
    <a:srgbClr val="2F416D"/>
    <a:srgbClr val="B11E24"/>
    <a:srgbClr val="484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>
      <p:cViewPr varScale="1">
        <p:scale>
          <a:sx n="30" d="100"/>
          <a:sy n="30" d="100"/>
        </p:scale>
        <p:origin x="400" y="528"/>
      </p:cViewPr>
      <p:guideLst>
        <p:guide orient="horz" pos="9642"/>
        <p:guide pos="13617"/>
        <p:guide orient="horz" pos="7660"/>
        <p:guide pos="1361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A844740D-61C1-4577-A706-E11A3B525477}" type="presOf" srcId="{0447B9C5-C46F-4F58-9F46-78A43B295470}" destId="{BD9E120E-77A3-4322-954F-B5409AE16AE3}" srcOrd="0" destOrd="0" presId="urn:microsoft.com/office/officeart/2008/layout/AlternatingHexagons"/>
    <dgm:cxn modelId="{1387C61C-43FF-47AE-9BC9-798CD79EF2B3}" type="presOf" srcId="{FAEFFFF1-E759-4844-8979-E5F067EACA73}" destId="{500A7FF5-4A0C-4872-BC31-B7E62312AE29}" srcOrd="0" destOrd="0" presId="urn:microsoft.com/office/officeart/2008/layout/AlternatingHexagons"/>
    <dgm:cxn modelId="{0EA4CD26-3FE3-4B78-AC6D-53A9ED2671A2}" type="presOf" srcId="{4536C284-E38F-4FC7-997A-F736F1E844DE}" destId="{24F31F2A-2CC6-4895-9FF0-C0423B70940D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B37AFB3D-2213-4843-B611-0CDE7AD9B7CA}" type="presOf" srcId="{E1666081-CBDD-4799-855A-B5DABF24F0AF}" destId="{ED0C11F6-8E03-4228-8D1A-1D07CD52FADA}" srcOrd="0" destOrd="0" presId="urn:microsoft.com/office/officeart/2008/layout/AlternatingHexagons"/>
    <dgm:cxn modelId="{146D497B-9093-4DF2-8692-17FAF0DA7239}" type="presOf" srcId="{85629305-82FE-4B1C-B2A4-9756F91B9C86}" destId="{5FB082F6-01B3-45C4-923D-4DBE7BC7C2D4}" srcOrd="0" destOrd="0" presId="urn:microsoft.com/office/officeart/2008/layout/AlternatingHexagons"/>
    <dgm:cxn modelId="{CF794A8A-61FA-4428-B57B-F5B32491F491}" type="presOf" srcId="{9D7C8450-2CB1-404B-BEFE-86DE8A72A389}" destId="{7D4E20AA-37E2-47A8-8707-235F6B707C50}" srcOrd="0" destOrd="0" presId="urn:microsoft.com/office/officeart/2008/layout/AlternatingHexagons"/>
    <dgm:cxn modelId="{C2CFA28B-A09D-4A9E-BA9C-7FEBDC5B0247}" type="presOf" srcId="{91BFDAFC-9B8D-4C30-A3E0-0DDBC29F125B}" destId="{D696DBB9-0FDA-43E8-AA8C-AFE5F4E42050}" srcOrd="0" destOrd="0" presId="urn:microsoft.com/office/officeart/2008/layout/AlternatingHexagons"/>
    <dgm:cxn modelId="{D4398C8D-A801-4A3E-82EE-1571DF53A7D5}" type="presOf" srcId="{8DDE6482-63D6-40FA-B1D3-4D6606DFFB2E}" destId="{6C5E8407-9B96-4DA8-9D52-77FC17D80D09}" srcOrd="0" destOrd="0" presId="urn:microsoft.com/office/officeart/2008/layout/AlternatingHexagons"/>
    <dgm:cxn modelId="{06ED8D8E-781B-4D70-8421-392F0E76E389}" type="presOf" srcId="{FD0A78A0-965B-4065-8758-5136EB7B1EF5}" destId="{996E4A34-0C3A-4AB3-9A6E-933F938C660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769988A2-BC25-40D5-BE2C-4DE5D2216090}" type="presOf" srcId="{6791A10F-9059-4429-859B-C4D2A16A4B91}" destId="{AA8196C0-A443-483A-8E14-ED00FAF03801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F334BD37-0169-413B-9A3F-D97209B83A66}" type="presParOf" srcId="{5FB082F6-01B3-45C4-923D-4DBE7BC7C2D4}" destId="{1A35AF1F-F776-4747-A309-2F399B534B82}" srcOrd="0" destOrd="0" presId="urn:microsoft.com/office/officeart/2008/layout/AlternatingHexagons"/>
    <dgm:cxn modelId="{7C167956-EA82-405C-8FAE-0BFF0AE7D154}" type="presParOf" srcId="{1A35AF1F-F776-4747-A309-2F399B534B82}" destId="{ED0C11F6-8E03-4228-8D1A-1D07CD52FADA}" srcOrd="0" destOrd="0" presId="urn:microsoft.com/office/officeart/2008/layout/AlternatingHexagons"/>
    <dgm:cxn modelId="{2A053FE3-66AE-4415-ACFE-904B6768954F}" type="presParOf" srcId="{1A35AF1F-F776-4747-A309-2F399B534B82}" destId="{AA8196C0-A443-483A-8E14-ED00FAF03801}" srcOrd="1" destOrd="0" presId="urn:microsoft.com/office/officeart/2008/layout/AlternatingHexagons"/>
    <dgm:cxn modelId="{EC41C5BD-3A98-4C80-A952-9741D8D7D668}" type="presParOf" srcId="{1A35AF1F-F776-4747-A309-2F399B534B82}" destId="{166EE7C5-B903-45D8-8383-EFC2A157A92B}" srcOrd="2" destOrd="0" presId="urn:microsoft.com/office/officeart/2008/layout/AlternatingHexagons"/>
    <dgm:cxn modelId="{3E175172-0644-437D-9CC8-1945C76387C9}" type="presParOf" srcId="{1A35AF1F-F776-4747-A309-2F399B534B82}" destId="{5A789BA3-5BDC-47A3-9C48-BBFDCB96E628}" srcOrd="3" destOrd="0" presId="urn:microsoft.com/office/officeart/2008/layout/AlternatingHexagons"/>
    <dgm:cxn modelId="{F8EBD667-6614-40CE-9769-BF8862B447AF}" type="presParOf" srcId="{1A35AF1F-F776-4747-A309-2F399B534B82}" destId="{500A7FF5-4A0C-4872-BC31-B7E62312AE29}" srcOrd="4" destOrd="0" presId="urn:microsoft.com/office/officeart/2008/layout/AlternatingHexagons"/>
    <dgm:cxn modelId="{75EA51E4-4345-44AE-A5D5-22D4E103259E}" type="presParOf" srcId="{5FB082F6-01B3-45C4-923D-4DBE7BC7C2D4}" destId="{98D6BEB7-33C8-4191-85EA-49243A6AA5BB}" srcOrd="1" destOrd="0" presId="urn:microsoft.com/office/officeart/2008/layout/AlternatingHexagons"/>
    <dgm:cxn modelId="{BE7824BF-5F50-43FA-9AF4-14D95F268946}" type="presParOf" srcId="{5FB082F6-01B3-45C4-923D-4DBE7BC7C2D4}" destId="{A69BE243-3BD2-4C05-B358-9C65D08C6FED}" srcOrd="2" destOrd="0" presId="urn:microsoft.com/office/officeart/2008/layout/AlternatingHexagons"/>
    <dgm:cxn modelId="{828427C4-95C7-43DE-BF4A-46D3CFEAED92}" type="presParOf" srcId="{A69BE243-3BD2-4C05-B358-9C65D08C6FED}" destId="{24F31F2A-2CC6-4895-9FF0-C0423B70940D}" srcOrd="0" destOrd="0" presId="urn:microsoft.com/office/officeart/2008/layout/AlternatingHexagons"/>
    <dgm:cxn modelId="{F27036C5-700A-4166-9717-FAF4E43441E4}" type="presParOf" srcId="{A69BE243-3BD2-4C05-B358-9C65D08C6FED}" destId="{996E4A34-0C3A-4AB3-9A6E-933F938C660A}" srcOrd="1" destOrd="0" presId="urn:microsoft.com/office/officeart/2008/layout/AlternatingHexagons"/>
    <dgm:cxn modelId="{10328864-EDD8-44B3-AFAF-563E6EA341CB}" type="presParOf" srcId="{A69BE243-3BD2-4C05-B358-9C65D08C6FED}" destId="{FCA0C7B2-6A53-4EDB-AE9F-0E4BAB9A78EE}" srcOrd="2" destOrd="0" presId="urn:microsoft.com/office/officeart/2008/layout/AlternatingHexagons"/>
    <dgm:cxn modelId="{774CA226-EB6A-44BF-9005-FDACB26A8D36}" type="presParOf" srcId="{A69BE243-3BD2-4C05-B358-9C65D08C6FED}" destId="{69036681-9B5D-439B-B834-E7A34888368F}" srcOrd="3" destOrd="0" presId="urn:microsoft.com/office/officeart/2008/layout/AlternatingHexagons"/>
    <dgm:cxn modelId="{7B1354B2-819B-46A0-8DC9-48C3102FC00D}" type="presParOf" srcId="{A69BE243-3BD2-4C05-B358-9C65D08C6FED}" destId="{6C5E8407-9B96-4DA8-9D52-77FC17D80D09}" srcOrd="4" destOrd="0" presId="urn:microsoft.com/office/officeart/2008/layout/AlternatingHexagons"/>
    <dgm:cxn modelId="{5A56D019-2D35-4D2A-A906-E05FFCA6A43A}" type="presParOf" srcId="{5FB082F6-01B3-45C4-923D-4DBE7BC7C2D4}" destId="{C635EDD0-6CC5-4D19-BBD4-E7976FFCB000}" srcOrd="3" destOrd="0" presId="urn:microsoft.com/office/officeart/2008/layout/AlternatingHexagons"/>
    <dgm:cxn modelId="{B93B6A89-1B26-48B3-8B97-F8B11D30378C}" type="presParOf" srcId="{5FB082F6-01B3-45C4-923D-4DBE7BC7C2D4}" destId="{A47D13F5-1AD7-4E7A-9FED-020AD2B84A36}" srcOrd="4" destOrd="0" presId="urn:microsoft.com/office/officeart/2008/layout/AlternatingHexagons"/>
    <dgm:cxn modelId="{C112B687-D734-4842-AA93-34E3D82B4A09}" type="presParOf" srcId="{A47D13F5-1AD7-4E7A-9FED-020AD2B84A36}" destId="{7D4E20AA-37E2-47A8-8707-235F6B707C50}" srcOrd="0" destOrd="0" presId="urn:microsoft.com/office/officeart/2008/layout/AlternatingHexagons"/>
    <dgm:cxn modelId="{E32402D6-9841-4579-99C9-03F7724D04F9}" type="presParOf" srcId="{A47D13F5-1AD7-4E7A-9FED-020AD2B84A36}" destId="{D696DBB9-0FDA-43E8-AA8C-AFE5F4E42050}" srcOrd="1" destOrd="0" presId="urn:microsoft.com/office/officeart/2008/layout/AlternatingHexagons"/>
    <dgm:cxn modelId="{2814EF56-C34D-41AF-B4C1-03C885FB14E5}" type="presParOf" srcId="{A47D13F5-1AD7-4E7A-9FED-020AD2B84A36}" destId="{4E263A7D-70B4-4EC2-8350-C1AE5941212C}" srcOrd="2" destOrd="0" presId="urn:microsoft.com/office/officeart/2008/layout/AlternatingHexagons"/>
    <dgm:cxn modelId="{E5DA1AEE-CC5E-4C6E-AE5C-03E0C6BEAE4B}" type="presParOf" srcId="{A47D13F5-1AD7-4E7A-9FED-020AD2B84A36}" destId="{91A3D77E-9B02-4808-A3EF-CE0C856FC289}" srcOrd="3" destOrd="0" presId="urn:microsoft.com/office/officeart/2008/layout/AlternatingHexagons"/>
    <dgm:cxn modelId="{E6332E4B-C820-499A-9A0D-98F723D5B84B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3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>
        <a:solidFill>
          <a:schemeClr val="tx1"/>
        </a:solidFill>
      </dgm:spPr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>
        <a:solidFill>
          <a:schemeClr val="accent1"/>
        </a:solidFill>
      </dgm:spPr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>
        <a:solidFill>
          <a:schemeClr val="accent4"/>
        </a:solidFill>
      </dgm:spPr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>
        <a:solidFill>
          <a:schemeClr val="accent5"/>
        </a:solidFill>
      </dgm:spPr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>
        <a:solidFill>
          <a:schemeClr val="bg2"/>
        </a:solidFill>
      </dgm:spPr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2091057" y="79053"/>
          <a:ext cx="1196192" cy="104068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800" kern="1200" dirty="0"/>
            <a:t> </a:t>
          </a:r>
          <a:endParaRPr lang="en-CA" sz="3800" kern="1200" dirty="0"/>
        </a:p>
      </dsp:txBody>
      <dsp:txXfrm rot="-5400000">
        <a:off x="2330983" y="187708"/>
        <a:ext cx="716339" cy="823378"/>
      </dsp:txXfrm>
    </dsp:sp>
    <dsp:sp modelId="{AA8196C0-A443-483A-8E14-ED00FAF03801}">
      <dsp:nvSpPr>
        <dsp:cNvPr id="0" name=""/>
        <dsp:cNvSpPr/>
      </dsp:nvSpPr>
      <dsp:spPr>
        <a:xfrm>
          <a:off x="3241076" y="240539"/>
          <a:ext cx="1334950" cy="717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 dirty="0"/>
            <a:t> </a:t>
          </a:r>
          <a:endParaRPr lang="en-CA" sz="3300" kern="1200" dirty="0"/>
        </a:p>
      </dsp:txBody>
      <dsp:txXfrm>
        <a:off x="3241076" y="240539"/>
        <a:ext cx="1334950" cy="717715"/>
      </dsp:txXfrm>
    </dsp:sp>
    <dsp:sp modelId="{500A7FF5-4A0C-4872-BC31-B7E62312AE29}">
      <dsp:nvSpPr>
        <dsp:cNvPr id="0" name=""/>
        <dsp:cNvSpPr/>
      </dsp:nvSpPr>
      <dsp:spPr>
        <a:xfrm rot="5400000">
          <a:off x="967114" y="79053"/>
          <a:ext cx="1196192" cy="104068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1207040" y="187708"/>
        <a:ext cx="716339" cy="823378"/>
      </dsp:txXfrm>
    </dsp:sp>
    <dsp:sp modelId="{24F31F2A-2CC6-4895-9FF0-C0423B70940D}">
      <dsp:nvSpPr>
        <dsp:cNvPr id="0" name=""/>
        <dsp:cNvSpPr/>
      </dsp:nvSpPr>
      <dsp:spPr>
        <a:xfrm rot="5400000">
          <a:off x="1526932" y="1094381"/>
          <a:ext cx="1196192" cy="104068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800" kern="1200" dirty="0"/>
            <a:t> </a:t>
          </a:r>
          <a:endParaRPr lang="en-CA" sz="3800" kern="1200" dirty="0"/>
        </a:p>
      </dsp:txBody>
      <dsp:txXfrm rot="-5400000">
        <a:off x="1766858" y="1203036"/>
        <a:ext cx="716339" cy="823378"/>
      </dsp:txXfrm>
    </dsp:sp>
    <dsp:sp modelId="{996E4A34-0C3A-4AB3-9A6E-933F938C660A}">
      <dsp:nvSpPr>
        <dsp:cNvPr id="0" name=""/>
        <dsp:cNvSpPr/>
      </dsp:nvSpPr>
      <dsp:spPr>
        <a:xfrm>
          <a:off x="269734" y="1255867"/>
          <a:ext cx="1291887" cy="717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 dirty="0"/>
            <a:t> </a:t>
          </a:r>
          <a:endParaRPr lang="en-CA" sz="3300" kern="1200" dirty="0"/>
        </a:p>
      </dsp:txBody>
      <dsp:txXfrm>
        <a:off x="269734" y="1255867"/>
        <a:ext cx="1291887" cy="717715"/>
      </dsp:txXfrm>
    </dsp:sp>
    <dsp:sp modelId="{6C5E8407-9B96-4DA8-9D52-77FC17D80D09}">
      <dsp:nvSpPr>
        <dsp:cNvPr id="0" name=""/>
        <dsp:cNvSpPr/>
      </dsp:nvSpPr>
      <dsp:spPr>
        <a:xfrm rot="5400000">
          <a:off x="2650875" y="1094381"/>
          <a:ext cx="1196192" cy="104068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2890801" y="1203036"/>
        <a:ext cx="716339" cy="823378"/>
      </dsp:txXfrm>
    </dsp:sp>
    <dsp:sp modelId="{7D4E20AA-37E2-47A8-8707-235F6B707C50}">
      <dsp:nvSpPr>
        <dsp:cNvPr id="0" name=""/>
        <dsp:cNvSpPr/>
      </dsp:nvSpPr>
      <dsp:spPr>
        <a:xfrm rot="5400000">
          <a:off x="2091057" y="2109709"/>
          <a:ext cx="1196192" cy="104068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800" kern="1200" dirty="0"/>
            <a:t> </a:t>
          </a:r>
          <a:endParaRPr lang="en-CA" sz="3800" kern="1200" dirty="0"/>
        </a:p>
      </dsp:txBody>
      <dsp:txXfrm rot="-5400000">
        <a:off x="2330983" y="2218364"/>
        <a:ext cx="716339" cy="823378"/>
      </dsp:txXfrm>
    </dsp:sp>
    <dsp:sp modelId="{D696DBB9-0FDA-43E8-AA8C-AFE5F4E42050}">
      <dsp:nvSpPr>
        <dsp:cNvPr id="0" name=""/>
        <dsp:cNvSpPr/>
      </dsp:nvSpPr>
      <dsp:spPr>
        <a:xfrm>
          <a:off x="3241076" y="2271195"/>
          <a:ext cx="1334950" cy="717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 dirty="0"/>
            <a:t> </a:t>
          </a:r>
          <a:endParaRPr lang="en-CA" sz="3300" kern="1200" dirty="0"/>
        </a:p>
      </dsp:txBody>
      <dsp:txXfrm>
        <a:off x="3241076" y="2271195"/>
        <a:ext cx="1334950" cy="717715"/>
      </dsp:txXfrm>
    </dsp:sp>
    <dsp:sp modelId="{BD9E120E-77A3-4322-954F-B5409AE16AE3}">
      <dsp:nvSpPr>
        <dsp:cNvPr id="0" name=""/>
        <dsp:cNvSpPr/>
      </dsp:nvSpPr>
      <dsp:spPr>
        <a:xfrm rot="5400000">
          <a:off x="967114" y="2109709"/>
          <a:ext cx="1196192" cy="104068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1207040" y="2218364"/>
        <a:ext cx="716339" cy="823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634031" y="1665600"/>
          <a:ext cx="1381582" cy="1381582"/>
        </a:xfrm>
        <a:prstGeom prst="donut">
          <a:avLst>
            <a:gd name="adj" fmla="val 20000"/>
          </a:avLst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120838" y="539329"/>
          <a:ext cx="1717460" cy="827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0" rIns="0" bIns="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>
            <a:solidFill>
              <a:srgbClr val="515151"/>
            </a:solidFill>
          </a:endParaRPr>
        </a:p>
      </dsp:txBody>
      <dsp:txXfrm>
        <a:off x="2120838" y="539329"/>
        <a:ext cx="1717460" cy="827683"/>
      </dsp:txXfrm>
    </dsp:sp>
    <dsp:sp modelId="{F3C90786-C609-474E-81C3-52F5331BF162}">
      <dsp:nvSpPr>
        <dsp:cNvPr id="0" name=""/>
        <dsp:cNvSpPr/>
      </dsp:nvSpPr>
      <dsp:spPr>
        <a:xfrm>
          <a:off x="3119679" y="1997827"/>
          <a:ext cx="717128" cy="717128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270338" y="2995957"/>
          <a:ext cx="1485683" cy="716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270338" y="2995957"/>
        <a:ext cx="1485683" cy="716341"/>
      </dsp:txXfrm>
    </dsp:sp>
    <dsp:sp modelId="{DC3CA443-8082-453C-A22C-39997DB0960B}">
      <dsp:nvSpPr>
        <dsp:cNvPr id="0" name=""/>
        <dsp:cNvSpPr/>
      </dsp:nvSpPr>
      <dsp:spPr>
        <a:xfrm rot="17700000">
          <a:off x="3200464" y="1000485"/>
          <a:ext cx="1485683" cy="716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3940763" y="1997827"/>
          <a:ext cx="717128" cy="717128"/>
        </a:xfrm>
        <a:prstGeom prst="ellipse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091422" y="2995957"/>
          <a:ext cx="1485683" cy="716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091422" y="2995957"/>
        <a:ext cx="1485683" cy="716341"/>
      </dsp:txXfrm>
    </dsp:sp>
    <dsp:sp modelId="{21BEC02F-3641-43DA-A660-1149E33400BA}">
      <dsp:nvSpPr>
        <dsp:cNvPr id="0" name=""/>
        <dsp:cNvSpPr/>
      </dsp:nvSpPr>
      <dsp:spPr>
        <a:xfrm rot="17700000">
          <a:off x="4021548" y="1000485"/>
          <a:ext cx="1485683" cy="716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4761957" y="1665600"/>
          <a:ext cx="1381582" cy="1381582"/>
        </a:xfrm>
        <a:prstGeom prst="donut">
          <a:avLst>
            <a:gd name="adj" fmla="val 2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5248764" y="539329"/>
          <a:ext cx="1717460" cy="827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0" rIns="0" bIns="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>
            <a:solidFill>
              <a:srgbClr val="515151"/>
            </a:solidFill>
          </a:endParaRPr>
        </a:p>
      </dsp:txBody>
      <dsp:txXfrm>
        <a:off x="5248764" y="539329"/>
        <a:ext cx="1717460" cy="827683"/>
      </dsp:txXfrm>
    </dsp:sp>
    <dsp:sp modelId="{5BC96BA2-3F7D-4F30-BB60-10BF80A6A1A4}">
      <dsp:nvSpPr>
        <dsp:cNvPr id="0" name=""/>
        <dsp:cNvSpPr/>
      </dsp:nvSpPr>
      <dsp:spPr>
        <a:xfrm>
          <a:off x="6247605" y="1997827"/>
          <a:ext cx="717128" cy="717128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5398264" y="2995957"/>
          <a:ext cx="1485683" cy="716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5398264" y="2995957"/>
        <a:ext cx="1485683" cy="716341"/>
      </dsp:txXfrm>
    </dsp:sp>
    <dsp:sp modelId="{2705A24F-C529-4A96-B1AA-3CFC217734B0}">
      <dsp:nvSpPr>
        <dsp:cNvPr id="0" name=""/>
        <dsp:cNvSpPr/>
      </dsp:nvSpPr>
      <dsp:spPr>
        <a:xfrm rot="17700000">
          <a:off x="6328391" y="1000485"/>
          <a:ext cx="1485683" cy="716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7068689" y="1997827"/>
          <a:ext cx="717128" cy="717128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6219348" y="2995957"/>
          <a:ext cx="1485683" cy="716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219348" y="2995957"/>
        <a:ext cx="1485683" cy="716341"/>
      </dsp:txXfrm>
    </dsp:sp>
    <dsp:sp modelId="{2D9E36DA-7445-42E7-B0C3-01C383A4EF54}">
      <dsp:nvSpPr>
        <dsp:cNvPr id="0" name=""/>
        <dsp:cNvSpPr/>
      </dsp:nvSpPr>
      <dsp:spPr>
        <a:xfrm rot="17700000">
          <a:off x="7149475" y="1000485"/>
          <a:ext cx="1485683" cy="716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  <dgm:cat type="timeline" pri="104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657" userDrawn="1">
          <p15:clr>
            <a:srgbClr val="FBAE40"/>
          </p15:clr>
        </p15:guide>
        <p15:guide id="2" pos="1361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4078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57" userDrawn="1">
          <p15:clr>
            <a:srgbClr val="F26B43"/>
          </p15:clr>
        </p15:guide>
        <p15:guide id="2" pos="136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2">
            <a:extLst>
              <a:ext uri="{FF2B5EF4-FFF2-40B4-BE49-F238E27FC236}">
                <a16:creationId xmlns:a16="http://schemas.microsoft.com/office/drawing/2014/main" id="{5FD1F8B8-7769-46CD-BAD1-3A68ECE09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8342" y="341424"/>
            <a:ext cx="18505715" cy="1362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10666" b="1" dirty="0">
                <a:latin typeface="+mj-lt"/>
                <a:ea typeface="Roboto" panose="02000000000000000000" pitchFamily="2" charset="0"/>
                <a:cs typeface="Arial" panose="020B0604020202020204" pitchFamily="34" charset="0"/>
              </a:rPr>
              <a:t>Poster title goes here</a:t>
            </a:r>
            <a:endParaRPr lang="en-AU" sz="10666" dirty="0">
              <a:latin typeface="+mj-lt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9" name="Text Box 40">
            <a:extLst>
              <a:ext uri="{FF2B5EF4-FFF2-40B4-BE49-F238E27FC236}">
                <a16:creationId xmlns:a16="http://schemas.microsoft.com/office/drawing/2014/main" id="{30CA1818-D60E-4F2E-A487-D364B0CAB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8342" y="1934273"/>
            <a:ext cx="18854058" cy="828638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200" b="1" dirty="0">
                <a:solidFill>
                  <a:schemeClr val="accent3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B. SMI</a:t>
            </a: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00" u="sng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</a:t>
            </a:r>
            <a:r>
              <a:rPr lang="en-US" sz="3200" u="sng" baseline="300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2 2</a:t>
            </a: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and P. MATTHEWS</a:t>
            </a:r>
            <a:r>
              <a:rPr lang="en-US" sz="3200" baseline="300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</a:t>
            </a:r>
            <a:endParaRPr lang="en-AU" sz="3200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2Royal Brisbane Hospital, Brisbane, Australia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B56C2C5-37EF-46F6-972A-886B8DE92085}"/>
              </a:ext>
            </a:extLst>
          </p:cNvPr>
          <p:cNvSpPr/>
          <p:nvPr/>
        </p:nvSpPr>
        <p:spPr>
          <a:xfrm>
            <a:off x="29677521" y="19139338"/>
            <a:ext cx="13051612" cy="4056981"/>
          </a:xfrm>
          <a:prstGeom prst="rect">
            <a:avLst/>
          </a:prstGeom>
          <a:solidFill>
            <a:srgbClr val="FFFFFF"/>
          </a:solidFill>
          <a:ln>
            <a:solidFill>
              <a:srgbClr val="4796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2880283">
              <a:spcBef>
                <a:spcPts val="1663"/>
              </a:spcBef>
              <a:defRPr/>
            </a:pPr>
            <a:r>
              <a:rPr lang="en-CA" altLang="en-US" sz="2200" dirty="0">
                <a:ln w="0"/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Copy and paste your text content here, adjusting the font size to fit into the textbox. </a:t>
            </a:r>
          </a:p>
        </p:txBody>
      </p:sp>
      <p:sp>
        <p:nvSpPr>
          <p:cNvPr id="40" name="Rectangle 24">
            <a:extLst>
              <a:ext uri="{FF2B5EF4-FFF2-40B4-BE49-F238E27FC236}">
                <a16:creationId xmlns:a16="http://schemas.microsoft.com/office/drawing/2014/main" id="{32044187-CD32-40ED-8664-2DF5FEB48DAB}"/>
              </a:ext>
            </a:extLst>
          </p:cNvPr>
          <p:cNvSpPr/>
          <p:nvPr/>
        </p:nvSpPr>
        <p:spPr>
          <a:xfrm>
            <a:off x="29636333" y="10239128"/>
            <a:ext cx="13051612" cy="4302494"/>
          </a:xfrm>
          <a:prstGeom prst="rect">
            <a:avLst/>
          </a:prstGeom>
          <a:solidFill>
            <a:srgbClr val="FFFFFF"/>
          </a:solidFill>
          <a:ln>
            <a:solidFill>
              <a:srgbClr val="4796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4319883">
              <a:spcBef>
                <a:spcPts val="2493"/>
              </a:spcBef>
              <a:defRPr/>
            </a:pPr>
            <a:r>
              <a:rPr lang="en-CA" altLang="en-US" sz="2200" dirty="0">
                <a:ln w="0"/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Video 1</a:t>
            </a:r>
          </a:p>
        </p:txBody>
      </p:sp>
      <p:sp>
        <p:nvSpPr>
          <p:cNvPr id="41" name="Rectangle 24">
            <a:extLst>
              <a:ext uri="{FF2B5EF4-FFF2-40B4-BE49-F238E27FC236}">
                <a16:creationId xmlns:a16="http://schemas.microsoft.com/office/drawing/2014/main" id="{5A130EE6-745A-4A25-A0B0-8C36A3819CF8}"/>
              </a:ext>
            </a:extLst>
          </p:cNvPr>
          <p:cNvSpPr/>
          <p:nvPr/>
        </p:nvSpPr>
        <p:spPr>
          <a:xfrm>
            <a:off x="29636333" y="14804646"/>
            <a:ext cx="13051612" cy="3162078"/>
          </a:xfrm>
          <a:prstGeom prst="rect">
            <a:avLst/>
          </a:prstGeom>
          <a:solidFill>
            <a:srgbClr val="FFFFFF"/>
          </a:solidFill>
          <a:ln>
            <a:solidFill>
              <a:srgbClr val="4796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4319883">
              <a:spcBef>
                <a:spcPts val="2493"/>
              </a:spcBef>
              <a:defRPr/>
            </a:pPr>
            <a:r>
              <a:rPr lang="fr-CA" altLang="en-US" sz="2200" dirty="0">
                <a:ln w="0"/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Table 1</a:t>
            </a:r>
          </a:p>
        </p:txBody>
      </p:sp>
      <p:sp>
        <p:nvSpPr>
          <p:cNvPr id="44" name="Rounded Rectangle 15">
            <a:extLst>
              <a:ext uri="{FF2B5EF4-FFF2-40B4-BE49-F238E27FC236}">
                <a16:creationId xmlns:a16="http://schemas.microsoft.com/office/drawing/2014/main" id="{76FDEB55-9CA5-4039-B5BF-007A88CA13C7}"/>
              </a:ext>
            </a:extLst>
          </p:cNvPr>
          <p:cNvSpPr/>
          <p:nvPr/>
        </p:nvSpPr>
        <p:spPr bwMode="auto">
          <a:xfrm>
            <a:off x="29636332" y="5102029"/>
            <a:ext cx="13061139" cy="6456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9883">
              <a:defRPr/>
            </a:pPr>
            <a:r>
              <a:rPr lang="fr-CA" sz="3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RESULTS</a:t>
            </a:r>
            <a:endParaRPr lang="en-CA" sz="34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5" name="Rounded Rectangle 36">
            <a:extLst>
              <a:ext uri="{FF2B5EF4-FFF2-40B4-BE49-F238E27FC236}">
                <a16:creationId xmlns:a16="http://schemas.microsoft.com/office/drawing/2014/main" id="{D5A22E8D-2691-41B7-AD4F-4F50075D00E7}"/>
              </a:ext>
            </a:extLst>
          </p:cNvPr>
          <p:cNvSpPr/>
          <p:nvPr/>
        </p:nvSpPr>
        <p:spPr bwMode="auto">
          <a:xfrm>
            <a:off x="29636332" y="18229748"/>
            <a:ext cx="13092800" cy="6868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283">
              <a:defRPr/>
            </a:pPr>
            <a:r>
              <a:rPr lang="fr-CA" sz="3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SUMMARY / CONCLUSION</a:t>
            </a:r>
            <a:endParaRPr lang="en-CA" sz="32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6" name="Rectangle 24">
            <a:extLst>
              <a:ext uri="{FF2B5EF4-FFF2-40B4-BE49-F238E27FC236}">
                <a16:creationId xmlns:a16="http://schemas.microsoft.com/office/drawing/2014/main" id="{74D3DBE3-1E92-4372-8790-4B755C5B8E43}"/>
              </a:ext>
            </a:extLst>
          </p:cNvPr>
          <p:cNvSpPr/>
          <p:nvPr/>
        </p:nvSpPr>
        <p:spPr>
          <a:xfrm>
            <a:off x="439806" y="18311085"/>
            <a:ext cx="13143548" cy="4885234"/>
          </a:xfrm>
          <a:prstGeom prst="rect">
            <a:avLst/>
          </a:prstGeom>
          <a:solidFill>
            <a:srgbClr val="FFFFFF"/>
          </a:solidFill>
          <a:ln>
            <a:solidFill>
              <a:srgbClr val="4796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2880283">
              <a:spcBef>
                <a:spcPts val="1663"/>
              </a:spcBef>
              <a:defRPr/>
            </a:pPr>
            <a:r>
              <a:rPr lang="en-CA" altLang="en-US" sz="2200" dirty="0">
                <a:ln w="0"/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Copy and paste your text content here, adjusting the font size to fit into the textbox.  </a:t>
            </a:r>
          </a:p>
        </p:txBody>
      </p:sp>
      <p:sp>
        <p:nvSpPr>
          <p:cNvPr id="47" name="Rounded Rectangle 12">
            <a:extLst>
              <a:ext uri="{FF2B5EF4-FFF2-40B4-BE49-F238E27FC236}">
                <a16:creationId xmlns:a16="http://schemas.microsoft.com/office/drawing/2014/main" id="{C4230208-7B6F-4705-A072-D1D3735C3FEC}"/>
              </a:ext>
            </a:extLst>
          </p:cNvPr>
          <p:cNvSpPr/>
          <p:nvPr/>
        </p:nvSpPr>
        <p:spPr bwMode="auto">
          <a:xfrm>
            <a:off x="439807" y="5120308"/>
            <a:ext cx="13143548" cy="6129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9883">
              <a:defRPr/>
            </a:pPr>
            <a:r>
              <a:rPr lang="fr-CA" sz="3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PURPOSE / OBJECTIVES</a:t>
            </a:r>
            <a:endParaRPr lang="en-CA" sz="34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4EF3D52-6155-45C5-8324-91701626DF2C}"/>
              </a:ext>
            </a:extLst>
          </p:cNvPr>
          <p:cNvSpPr/>
          <p:nvPr/>
        </p:nvSpPr>
        <p:spPr>
          <a:xfrm>
            <a:off x="439807" y="5959171"/>
            <a:ext cx="13143547" cy="3841787"/>
          </a:xfrm>
          <a:prstGeom prst="rect">
            <a:avLst/>
          </a:prstGeom>
          <a:solidFill>
            <a:srgbClr val="FFFFFF"/>
          </a:solidFill>
          <a:ln>
            <a:solidFill>
              <a:srgbClr val="4796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4319883">
              <a:spcBef>
                <a:spcPts val="2493"/>
              </a:spcBef>
              <a:defRPr/>
            </a:pPr>
            <a:r>
              <a:rPr lang="en-CA" altLang="en-US" sz="2200" dirty="0">
                <a:ln w="0"/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Copy and paste your text content here, adjusting the font size to fit into the textbox.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B9A1045-6AFE-44DD-BCE5-5334EC7F3EB2}"/>
              </a:ext>
            </a:extLst>
          </p:cNvPr>
          <p:cNvSpPr/>
          <p:nvPr/>
        </p:nvSpPr>
        <p:spPr>
          <a:xfrm>
            <a:off x="439807" y="10880813"/>
            <a:ext cx="13143548" cy="6127873"/>
          </a:xfrm>
          <a:prstGeom prst="rect">
            <a:avLst/>
          </a:prstGeom>
          <a:solidFill>
            <a:srgbClr val="FFFFFF"/>
          </a:solidFill>
          <a:ln>
            <a:solidFill>
              <a:srgbClr val="4796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2880283">
              <a:spcBef>
                <a:spcPts val="1663"/>
              </a:spcBef>
              <a:defRPr/>
            </a:pPr>
            <a:r>
              <a:rPr lang="en-CA" altLang="en-US" sz="2200" dirty="0">
                <a:ln w="0"/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Copy and paste your text content here, adjusting the font size to fit into the textbox. </a:t>
            </a:r>
          </a:p>
        </p:txBody>
      </p:sp>
      <p:sp>
        <p:nvSpPr>
          <p:cNvPr id="50" name="Rounded Rectangle 46">
            <a:extLst>
              <a:ext uri="{FF2B5EF4-FFF2-40B4-BE49-F238E27FC236}">
                <a16:creationId xmlns:a16="http://schemas.microsoft.com/office/drawing/2014/main" id="{86FD4C8F-670B-4B3A-BE2F-45EA22B4CAD6}"/>
              </a:ext>
            </a:extLst>
          </p:cNvPr>
          <p:cNvSpPr/>
          <p:nvPr/>
        </p:nvSpPr>
        <p:spPr bwMode="auto">
          <a:xfrm>
            <a:off x="439806" y="10046314"/>
            <a:ext cx="13169514" cy="60857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9883">
              <a:defRPr/>
            </a:pPr>
            <a:r>
              <a:rPr lang="fr-CA" sz="3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MATERIAL &amp; METHODS</a:t>
            </a:r>
            <a:endParaRPr lang="en-CA" sz="34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1" name="Rectangle 24">
            <a:extLst>
              <a:ext uri="{FF2B5EF4-FFF2-40B4-BE49-F238E27FC236}">
                <a16:creationId xmlns:a16="http://schemas.microsoft.com/office/drawing/2014/main" id="{79EC8F42-8DBF-4964-B625-0D140D257F6F}"/>
              </a:ext>
            </a:extLst>
          </p:cNvPr>
          <p:cNvSpPr/>
          <p:nvPr/>
        </p:nvSpPr>
        <p:spPr>
          <a:xfrm>
            <a:off x="29636333" y="6010678"/>
            <a:ext cx="13049090" cy="3965426"/>
          </a:xfrm>
          <a:prstGeom prst="rect">
            <a:avLst/>
          </a:prstGeom>
          <a:solidFill>
            <a:srgbClr val="FFFFFF"/>
          </a:solidFill>
          <a:ln>
            <a:solidFill>
              <a:srgbClr val="4796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4319883">
              <a:spcBef>
                <a:spcPts val="2493"/>
              </a:spcBef>
              <a:defRPr/>
            </a:pPr>
            <a:r>
              <a:rPr lang="en-CA" altLang="en-US" sz="2200" dirty="0">
                <a:ln w="0"/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Figure 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61ABBFD-A2DD-4C91-92B2-BE5EE1155AF2}"/>
              </a:ext>
            </a:extLst>
          </p:cNvPr>
          <p:cNvSpPr/>
          <p:nvPr/>
        </p:nvSpPr>
        <p:spPr>
          <a:xfrm>
            <a:off x="13905061" y="5120308"/>
            <a:ext cx="15409566" cy="18076011"/>
          </a:xfrm>
          <a:prstGeom prst="rect">
            <a:avLst/>
          </a:prstGeom>
          <a:solidFill>
            <a:schemeClr val="accent6">
              <a:alpha val="57629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6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this space to enter key message/main findings. (A short summary to allow viewers to learn about your research)</a:t>
            </a:r>
            <a:endParaRPr lang="en-CA" sz="6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3" name="Rounded Rectangle 54">
            <a:extLst>
              <a:ext uri="{FF2B5EF4-FFF2-40B4-BE49-F238E27FC236}">
                <a16:creationId xmlns:a16="http://schemas.microsoft.com/office/drawing/2014/main" id="{44A1A905-5FCD-442A-8491-A73058453ECE}"/>
              </a:ext>
            </a:extLst>
          </p:cNvPr>
          <p:cNvSpPr/>
          <p:nvPr/>
        </p:nvSpPr>
        <p:spPr bwMode="auto">
          <a:xfrm>
            <a:off x="439806" y="17266145"/>
            <a:ext cx="13169515" cy="787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9883">
              <a:defRPr/>
            </a:pPr>
            <a:r>
              <a:rPr lang="fr-CA" sz="3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RESULTS</a:t>
            </a:r>
            <a:endParaRPr lang="en-CA" sz="34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4C2A4C5E-68C0-4895-ADB7-A305C9EB30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412019"/>
              </p:ext>
            </p:extLst>
          </p:nvPr>
        </p:nvGraphicFramePr>
        <p:xfrm>
          <a:off x="33474419" y="15007498"/>
          <a:ext cx="5357013" cy="2777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369">
                <a:tc>
                  <a:txBody>
                    <a:bodyPr/>
                    <a:lstStyle/>
                    <a:p>
                      <a:endParaRPr lang="en-CA" sz="2700" dirty="0"/>
                    </a:p>
                  </a:txBody>
                  <a:tcPr marL="42575" marR="42575" marT="21293" marB="21293"/>
                </a:tc>
                <a:tc>
                  <a:txBody>
                    <a:bodyPr/>
                    <a:lstStyle/>
                    <a:p>
                      <a:endParaRPr lang="en-CA" sz="2700" dirty="0"/>
                    </a:p>
                  </a:txBody>
                  <a:tcPr marL="42575" marR="42575" marT="21293" marB="21293"/>
                </a:tc>
                <a:tc>
                  <a:txBody>
                    <a:bodyPr/>
                    <a:lstStyle/>
                    <a:p>
                      <a:endParaRPr lang="en-CA" sz="2700" dirty="0"/>
                    </a:p>
                  </a:txBody>
                  <a:tcPr marL="42575" marR="42575" marT="21293" marB="2129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369">
                <a:tc>
                  <a:txBody>
                    <a:bodyPr/>
                    <a:lstStyle/>
                    <a:p>
                      <a:endParaRPr lang="en-CA" sz="2700" dirty="0"/>
                    </a:p>
                  </a:txBody>
                  <a:tcPr marL="42575" marR="42575" marT="21293" marB="21293"/>
                </a:tc>
                <a:tc>
                  <a:txBody>
                    <a:bodyPr/>
                    <a:lstStyle/>
                    <a:p>
                      <a:endParaRPr lang="en-CA" sz="2700"/>
                    </a:p>
                  </a:txBody>
                  <a:tcPr marL="42575" marR="42575" marT="21293" marB="21293"/>
                </a:tc>
                <a:tc>
                  <a:txBody>
                    <a:bodyPr/>
                    <a:lstStyle/>
                    <a:p>
                      <a:endParaRPr lang="en-CA" sz="2700" dirty="0"/>
                    </a:p>
                  </a:txBody>
                  <a:tcPr marL="42575" marR="42575" marT="21293" marB="2129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369">
                <a:tc>
                  <a:txBody>
                    <a:bodyPr/>
                    <a:lstStyle/>
                    <a:p>
                      <a:endParaRPr lang="en-CA" sz="2700"/>
                    </a:p>
                  </a:txBody>
                  <a:tcPr marL="42575" marR="42575" marT="21293" marB="21293"/>
                </a:tc>
                <a:tc>
                  <a:txBody>
                    <a:bodyPr/>
                    <a:lstStyle/>
                    <a:p>
                      <a:endParaRPr lang="en-CA" sz="2700"/>
                    </a:p>
                  </a:txBody>
                  <a:tcPr marL="42575" marR="42575" marT="21293" marB="21293"/>
                </a:tc>
                <a:tc>
                  <a:txBody>
                    <a:bodyPr/>
                    <a:lstStyle/>
                    <a:p>
                      <a:endParaRPr lang="en-CA" sz="2700" dirty="0"/>
                    </a:p>
                  </a:txBody>
                  <a:tcPr marL="42575" marR="42575" marT="21293" marB="2129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369">
                <a:tc>
                  <a:txBody>
                    <a:bodyPr/>
                    <a:lstStyle/>
                    <a:p>
                      <a:endParaRPr lang="en-CA" sz="2700" dirty="0"/>
                    </a:p>
                  </a:txBody>
                  <a:tcPr marL="42575" marR="42575" marT="21293" marB="21293"/>
                </a:tc>
                <a:tc>
                  <a:txBody>
                    <a:bodyPr/>
                    <a:lstStyle/>
                    <a:p>
                      <a:endParaRPr lang="en-CA" sz="2700"/>
                    </a:p>
                  </a:txBody>
                  <a:tcPr marL="42575" marR="42575" marT="21293" marB="21293"/>
                </a:tc>
                <a:tc>
                  <a:txBody>
                    <a:bodyPr/>
                    <a:lstStyle/>
                    <a:p>
                      <a:endParaRPr lang="en-CA" sz="2700" dirty="0"/>
                    </a:p>
                  </a:txBody>
                  <a:tcPr marL="42575" marR="42575" marT="21293" marB="2129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5" name="Rectangle 54">
            <a:extLst>
              <a:ext uri="{FF2B5EF4-FFF2-40B4-BE49-F238E27FC236}">
                <a16:creationId xmlns:a16="http://schemas.microsoft.com/office/drawing/2014/main" id="{8A662094-264D-4BF8-ABF0-E6E9FF9DDF72}"/>
              </a:ext>
            </a:extLst>
          </p:cNvPr>
          <p:cNvSpPr/>
          <p:nvPr/>
        </p:nvSpPr>
        <p:spPr>
          <a:xfrm rot="19458990">
            <a:off x="35661842" y="16051988"/>
            <a:ext cx="3273652" cy="9234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2880283">
              <a:defRPr/>
            </a:pPr>
            <a:r>
              <a:rPr lang="en-US" sz="5401" dirty="0">
                <a:ln w="0"/>
                <a:solidFill>
                  <a:schemeClr val="bg2"/>
                </a:solidFill>
                <a:effectLst>
                  <a:reflection blurRad="6350" stA="53000" endA="300" endPos="35500" dir="5400000" sy="-90000" algn="bl" rotWithShape="0"/>
                </a:effectLst>
                <a:latin typeface="Roboto" panose="02000000000000000000" pitchFamily="2" charset="0"/>
                <a:ea typeface="Roboto" panose="02000000000000000000" pitchFamily="2" charset="0"/>
              </a:rPr>
              <a:t>EXAMPLE</a:t>
            </a:r>
          </a:p>
        </p:txBody>
      </p:sp>
      <p:graphicFrame>
        <p:nvGraphicFramePr>
          <p:cNvPr id="56" name="Diagram 55">
            <a:extLst>
              <a:ext uri="{FF2B5EF4-FFF2-40B4-BE49-F238E27FC236}">
                <a16:creationId xmlns:a16="http://schemas.microsoft.com/office/drawing/2014/main" id="{C0E6C99A-9C26-4569-A598-25303CA5F2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1704595"/>
              </p:ext>
            </p:extLst>
          </p:nvPr>
        </p:nvGraphicFramePr>
        <p:xfrm>
          <a:off x="33730044" y="6378666"/>
          <a:ext cx="4845762" cy="322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430E0848-97E3-4784-BD96-AB4595073796}"/>
              </a:ext>
            </a:extLst>
          </p:cNvPr>
          <p:cNvSpPr/>
          <p:nvPr/>
        </p:nvSpPr>
        <p:spPr bwMode="auto">
          <a:xfrm rot="19458990">
            <a:off x="35661842" y="7729186"/>
            <a:ext cx="3273652" cy="9234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2880283">
              <a:defRPr/>
            </a:pPr>
            <a:r>
              <a:rPr lang="en-US" sz="5401" dirty="0">
                <a:ln w="0"/>
                <a:solidFill>
                  <a:schemeClr val="bg2"/>
                </a:solidFill>
                <a:effectLst>
                  <a:reflection blurRad="6350" stA="53000" endA="300" endPos="35500" dir="5400000" sy="-90000" algn="bl" rotWithShape="0"/>
                </a:effectLst>
                <a:latin typeface="Roboto" panose="02000000000000000000" pitchFamily="2" charset="0"/>
                <a:ea typeface="Roboto" panose="02000000000000000000" pitchFamily="2" charset="0"/>
              </a:rPr>
              <a:t>EXAMPLE</a:t>
            </a:r>
          </a:p>
        </p:txBody>
      </p:sp>
      <p:grpSp>
        <p:nvGrpSpPr>
          <p:cNvPr id="58" name="Group 30">
            <a:extLst>
              <a:ext uri="{FF2B5EF4-FFF2-40B4-BE49-F238E27FC236}">
                <a16:creationId xmlns:a16="http://schemas.microsoft.com/office/drawing/2014/main" id="{94075575-C05C-432A-AEC0-107D087826CA}"/>
              </a:ext>
            </a:extLst>
          </p:cNvPr>
          <p:cNvGrpSpPr>
            <a:grpSpLocks/>
          </p:cNvGrpSpPr>
          <p:nvPr/>
        </p:nvGrpSpPr>
        <p:grpSpPr bwMode="auto">
          <a:xfrm>
            <a:off x="33167112" y="10525021"/>
            <a:ext cx="5971626" cy="3712121"/>
            <a:chOff x="8483600" y="14660562"/>
            <a:chExt cx="5392739" cy="3711576"/>
          </a:xfrm>
        </p:grpSpPr>
        <p:grpSp>
          <p:nvGrpSpPr>
            <p:cNvPr id="59" name="Group 31">
              <a:extLst>
                <a:ext uri="{FF2B5EF4-FFF2-40B4-BE49-F238E27FC236}">
                  <a16:creationId xmlns:a16="http://schemas.microsoft.com/office/drawing/2014/main" id="{410A7114-757D-46A8-9352-3F100B8BDB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483600" y="14660562"/>
              <a:ext cx="5392739" cy="3711576"/>
              <a:chOff x="8483600" y="14660562"/>
              <a:chExt cx="5392739" cy="3711576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2C9010F5-E6FC-4542-A3FB-F8D30B2BB181}"/>
                  </a:ext>
                </a:extLst>
              </p:cNvPr>
              <p:cNvSpPr/>
              <p:nvPr/>
            </p:nvSpPr>
            <p:spPr>
              <a:xfrm>
                <a:off x="8483600" y="14660562"/>
                <a:ext cx="5392739" cy="371157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8401">
                  <a:solidFill>
                    <a:srgbClr val="26875F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142E506C-FED8-45C6-8867-F3C400B703AE}"/>
                  </a:ext>
                </a:extLst>
              </p:cNvPr>
              <p:cNvSpPr/>
              <p:nvPr/>
            </p:nvSpPr>
            <p:spPr>
              <a:xfrm>
                <a:off x="8483600" y="17944571"/>
                <a:ext cx="5392739" cy="427567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8401">
                  <a:solidFill>
                    <a:srgbClr val="26875F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63CFB307-2948-4F26-9F2B-7365A145DC90}"/>
                  </a:ext>
                </a:extLst>
              </p:cNvPr>
              <p:cNvSpPr/>
              <p:nvPr/>
            </p:nvSpPr>
            <p:spPr>
              <a:xfrm>
                <a:off x="8483600" y="14660562"/>
                <a:ext cx="5392739" cy="42650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8401">
                  <a:solidFill>
                    <a:srgbClr val="26875F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</p:grpSp>
        <p:sp>
          <p:nvSpPr>
            <p:cNvPr id="60" name="Action Button: Forward or Next 3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A309121C-A15B-432A-B7BE-E1BD7AB677A1}"/>
                </a:ext>
              </a:extLst>
            </p:cNvPr>
            <p:cNvSpPr/>
            <p:nvPr/>
          </p:nvSpPr>
          <p:spPr>
            <a:xfrm>
              <a:off x="10439883" y="16017346"/>
              <a:ext cx="1569047" cy="993776"/>
            </a:xfrm>
            <a:prstGeom prst="actionButtonForwardNex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8401" dirty="0">
                <a:solidFill>
                  <a:srgbClr val="26875F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A2EF3300-9EE2-451C-8090-4DF81A66AB00}"/>
              </a:ext>
            </a:extLst>
          </p:cNvPr>
          <p:cNvSpPr/>
          <p:nvPr/>
        </p:nvSpPr>
        <p:spPr>
          <a:xfrm rot="19458990">
            <a:off x="35661842" y="12422563"/>
            <a:ext cx="3273652" cy="9234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2880283">
              <a:defRPr/>
            </a:pPr>
            <a:r>
              <a:rPr lang="en-US" sz="5401" dirty="0">
                <a:ln w="0"/>
                <a:solidFill>
                  <a:schemeClr val="bg2"/>
                </a:solidFill>
                <a:effectLst>
                  <a:reflection blurRad="6350" stA="53000" endA="300" endPos="35500" dir="5400000" sy="-90000" algn="bl" rotWithShape="0"/>
                </a:effectLst>
                <a:latin typeface="Roboto" panose="02000000000000000000" pitchFamily="2" charset="0"/>
                <a:ea typeface="Roboto" panose="02000000000000000000" pitchFamily="2" charset="0"/>
              </a:rPr>
              <a:t>EXAMPLE</a:t>
            </a:r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5098DCF4-D939-0244-506D-975D992C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1522" y="796596"/>
            <a:ext cx="6349106" cy="3442790"/>
          </a:xfrm>
          <a:prstGeom prst="rect">
            <a:avLst/>
          </a:prstGeom>
          <a:solidFill>
            <a:schemeClr val="bg1"/>
          </a:solidFill>
          <a:ln w="12700">
            <a:solidFill>
              <a:srgbClr val="4796A1"/>
            </a:solidFill>
            <a:miter lim="800000"/>
            <a:headEnd/>
            <a:tailEnd/>
          </a:ln>
          <a:effectLst/>
        </p:spPr>
        <p:txBody>
          <a:bodyPr lIns="322011" tIns="322011" rIns="322011" bIns="322011" anchor="ctr"/>
          <a:lstStyle/>
          <a:p>
            <a:pPr algn="ctr" defTabSz="816427" eaLnBrk="0" hangingPunct="0">
              <a:spcBef>
                <a:spcPct val="50000"/>
              </a:spcBef>
            </a:pPr>
            <a:r>
              <a:rPr lang="en-US" sz="4051" b="1" cap="all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Add your logos 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01954" y="5032670"/>
            <a:ext cx="10113765" cy="310067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txBody>
          <a:bodyPr lIns="322011" tIns="322011" rIns="322011" bIns="322011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16427" eaLnBrk="0" hangingPunct="0">
              <a:spcBef>
                <a:spcPct val="50000"/>
              </a:spcBef>
            </a:pPr>
            <a:r>
              <a:rPr lang="en-US" sz="4716" b="1" cap="all" dirty="0">
                <a:latin typeface="Roboto" panose="02000000000000000000" pitchFamily="2" charset="0"/>
                <a:ea typeface="Roboto" panose="02000000000000000000" pitchFamily="2" charset="0"/>
              </a:rPr>
              <a:t>Introduction</a:t>
            </a:r>
          </a:p>
          <a:p>
            <a:pPr defTabSz="816427" eaLnBrk="0" hangingPunct="0">
              <a:spcBef>
                <a:spcPct val="50000"/>
              </a:spcBef>
            </a:pPr>
            <a:r>
              <a:rPr lang="en-CA" sz="2401" dirty="0">
                <a:latin typeface="Roboto" panose="02000000000000000000" pitchFamily="2" charset="0"/>
                <a:ea typeface="Roboto" panose="02000000000000000000" pitchFamily="2" charset="0"/>
              </a:rPr>
              <a:t>You may edit the size of the font, the sections distribution and the color scheme if wanted. All modifications concerning the background/title display are to be done at a Master Slide level.</a:t>
            </a:r>
          </a:p>
          <a:p>
            <a:pPr defTabSz="816427"/>
            <a:endParaRPr lang="en-AU" sz="2573" dirty="0">
              <a:solidFill>
                <a:srgbClr val="00226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0781824" y="17572767"/>
            <a:ext cx="12773971" cy="5614198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322011" tIns="322011" rIns="322011" bIns="322011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16427" eaLnBrk="0" hangingPunct="0">
              <a:spcBef>
                <a:spcPct val="50000"/>
              </a:spcBef>
            </a:pPr>
            <a:r>
              <a:rPr lang="en-US" sz="4716" b="1" cap="all" dirty="0">
                <a:latin typeface="Roboto" panose="02000000000000000000" pitchFamily="2" charset="0"/>
                <a:ea typeface="Roboto" panose="02000000000000000000" pitchFamily="2" charset="0"/>
              </a:rPr>
              <a:t>Conclusions</a:t>
            </a:r>
          </a:p>
          <a:p>
            <a:pPr defTabSz="816427">
              <a:spcBef>
                <a:spcPct val="50000"/>
              </a:spcBef>
            </a:pPr>
            <a:r>
              <a:rPr lang="en-CA" sz="2405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Highlight this text and replace with your own text. </a:t>
            </a:r>
          </a:p>
          <a:p>
            <a:pPr defTabSz="816427"/>
            <a:endParaRPr lang="en-US" sz="3424" b="1" dirty="0">
              <a:solidFill>
                <a:srgbClr val="002269"/>
              </a:solidFill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  <a:p>
            <a:pPr defTabSz="816427"/>
            <a:endParaRPr lang="en-US" sz="3424" b="1" dirty="0">
              <a:solidFill>
                <a:srgbClr val="002269"/>
              </a:solidFill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0781824" y="5032670"/>
            <a:ext cx="32031555" cy="1224326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322011" tIns="322011" rIns="322011" bIns="322011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16427" eaLnBrk="0" hangingPunct="0">
              <a:spcBef>
                <a:spcPct val="50000"/>
              </a:spcBef>
            </a:pPr>
            <a:r>
              <a:rPr lang="en-US" sz="4716" b="1" cap="all" dirty="0">
                <a:latin typeface="Roboto" panose="02000000000000000000" pitchFamily="2" charset="0"/>
                <a:ea typeface="Roboto" panose="02000000000000000000" pitchFamily="2" charset="0"/>
              </a:rPr>
              <a:t>Results</a:t>
            </a:r>
            <a:endParaRPr lang="en-AU" sz="1372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01953" y="13089619"/>
            <a:ext cx="10113766" cy="1009734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txBody>
          <a:bodyPr lIns="322011" tIns="322011" rIns="322011" bIns="322011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120" indent="-342120" defTabSz="816427" eaLnBrk="0" hangingPunct="0">
              <a:spcBef>
                <a:spcPct val="50000"/>
              </a:spcBef>
            </a:pPr>
            <a:r>
              <a:rPr lang="en-US" sz="4716" b="1" cap="all" dirty="0">
                <a:latin typeface="Roboto" panose="02000000000000000000" pitchFamily="2" charset="0"/>
                <a:ea typeface="Roboto" panose="02000000000000000000" pitchFamily="2" charset="0"/>
              </a:rPr>
              <a:t>Method</a:t>
            </a:r>
          </a:p>
          <a:p>
            <a:pPr marL="342120" indent="-342120" defTabSz="816427" eaLnBrk="0" hangingPunct="0">
              <a:buSzPct val="60000"/>
            </a:pPr>
            <a:r>
              <a:rPr lang="en-AU" sz="2401" dirty="0">
                <a:latin typeface="Roboto" panose="02000000000000000000" pitchFamily="2" charset="0"/>
                <a:ea typeface="Roboto" panose="02000000000000000000" pitchFamily="2" charset="0"/>
              </a:rPr>
              <a:t>Tips for making a successful poster:</a:t>
            </a:r>
          </a:p>
          <a:p>
            <a:pPr marL="593391" indent="-593391" defTabSz="816427" eaLnBrk="0" hangingPunct="0">
              <a:buFont typeface="Arial"/>
              <a:buChar char="•"/>
            </a:pPr>
            <a:r>
              <a:rPr lang="en-AU" sz="2401" dirty="0">
                <a:latin typeface="Roboto" panose="02000000000000000000" pitchFamily="2" charset="0"/>
                <a:ea typeface="Roboto" panose="02000000000000000000" pitchFamily="2" charset="0"/>
              </a:rPr>
              <a:t>Re-write your paper into poster format i.e.. simplify everything, avoid data overkill. </a:t>
            </a:r>
          </a:p>
          <a:p>
            <a:pPr marL="593391" indent="-593391" defTabSz="816427" eaLnBrk="0" hangingPunct="0">
              <a:buFont typeface="Arial"/>
              <a:buChar char="•"/>
            </a:pPr>
            <a:r>
              <a:rPr lang="en-CA" sz="2401" dirty="0">
                <a:latin typeface="Roboto" panose="02000000000000000000" pitchFamily="2" charset="0"/>
                <a:ea typeface="Roboto" panose="02000000000000000000" pitchFamily="2" charset="0"/>
              </a:rPr>
              <a:t>Headings of more than 6 words should be in upper and lower case, not all capitals. Simplify the titles.</a:t>
            </a:r>
          </a:p>
          <a:p>
            <a:pPr marL="593391" indent="-593391" defTabSz="816427" eaLnBrk="0" hangingPunct="0">
              <a:buFont typeface="Arial"/>
              <a:buChar char="•"/>
            </a:pPr>
            <a:r>
              <a:rPr lang="en-AU" sz="2401" dirty="0">
                <a:latin typeface="Roboto" panose="02000000000000000000" pitchFamily="2" charset="0"/>
                <a:ea typeface="Roboto" panose="02000000000000000000" pitchFamily="2" charset="0"/>
              </a:rPr>
              <a:t>Do to write whole sentences in capitals or underline to stress your point, use </a:t>
            </a:r>
            <a:r>
              <a:rPr lang="en-AU" sz="2401" b="1" dirty="0">
                <a:latin typeface="Roboto" panose="02000000000000000000" pitchFamily="2" charset="0"/>
                <a:ea typeface="Roboto" panose="02000000000000000000" pitchFamily="2" charset="0"/>
              </a:rPr>
              <a:t>bold</a:t>
            </a:r>
            <a:r>
              <a:rPr lang="en-AU" sz="2401" dirty="0">
                <a:latin typeface="Roboto" panose="02000000000000000000" pitchFamily="2" charset="0"/>
                <a:ea typeface="Roboto" panose="02000000000000000000" pitchFamily="2" charset="0"/>
              </a:rPr>
              <a:t> characters instead.</a:t>
            </a:r>
          </a:p>
          <a:p>
            <a:pPr marL="593391" indent="-593391" defTabSz="816427" eaLnBrk="0" hangingPunct="0">
              <a:buFont typeface="Arial"/>
              <a:buChar char="•"/>
            </a:pPr>
            <a:r>
              <a:rPr lang="en-AU" sz="2401" dirty="0">
                <a:latin typeface="Roboto" panose="02000000000000000000" pitchFamily="2" charset="0"/>
                <a:ea typeface="Roboto" panose="02000000000000000000" pitchFamily="2" charset="0"/>
              </a:rPr>
              <a:t>When laying out your poster, leave white space around your text. Don</a:t>
            </a:r>
            <a:r>
              <a:rPr lang="ja-JP" altLang="en-AU" sz="2401" dirty="0">
                <a:latin typeface="Roboto" panose="02000000000000000000" pitchFamily="2" charset="0"/>
              </a:rPr>
              <a:t>’</a:t>
            </a:r>
            <a:r>
              <a:rPr lang="en-AU" sz="2401" dirty="0">
                <a:latin typeface="Roboto" panose="02000000000000000000" pitchFamily="2" charset="0"/>
                <a:ea typeface="Roboto" panose="02000000000000000000" pitchFamily="2" charset="0"/>
              </a:rPr>
              <a:t>t overcrowd your poster.</a:t>
            </a:r>
          </a:p>
          <a:p>
            <a:pPr marL="593391" indent="-593391" defTabSz="816427" eaLnBrk="0" hangingPunct="0">
              <a:buFont typeface="Arial"/>
              <a:buChar char="•"/>
            </a:pPr>
            <a:r>
              <a:rPr lang="en-AU" sz="2401" dirty="0">
                <a:latin typeface="Roboto" panose="02000000000000000000" pitchFamily="2" charset="0"/>
                <a:ea typeface="Roboto" panose="02000000000000000000" pitchFamily="2" charset="0"/>
              </a:rPr>
              <a:t>Spell check and get someone else to proof-read.</a:t>
            </a:r>
            <a:endParaRPr lang="en-US" sz="240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3074229" y="17572766"/>
            <a:ext cx="9734114" cy="2701368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322011" tIns="322011" rIns="322011" bIns="322011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16427" eaLnBrk="0" hangingPunct="0">
              <a:spcBef>
                <a:spcPct val="50000"/>
              </a:spcBef>
            </a:pPr>
            <a:r>
              <a:rPr lang="en-GB" sz="4716" b="1" cap="all" dirty="0">
                <a:latin typeface="Roboto" panose="02000000000000000000" pitchFamily="2" charset="0"/>
                <a:ea typeface="Roboto" panose="02000000000000000000" pitchFamily="2" charset="0"/>
              </a:rPr>
              <a:t>Acknowledgements</a:t>
            </a:r>
          </a:p>
          <a:p>
            <a:pPr defTabSz="816427" eaLnBrk="0" hangingPunct="0">
              <a:spcBef>
                <a:spcPct val="50000"/>
              </a:spcBef>
            </a:pPr>
            <a:r>
              <a:rPr lang="en-AU" sz="2405" dirty="0">
                <a:latin typeface="Roboto" panose="02000000000000000000" pitchFamily="2" charset="0"/>
                <a:ea typeface="Roboto" panose="02000000000000000000" pitchFamily="2" charset="0"/>
              </a:rPr>
              <a:t>Highlight this text and replace with your own text. </a:t>
            </a:r>
            <a:endParaRPr lang="en-US" sz="2405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01953" y="8466356"/>
            <a:ext cx="10113766" cy="429024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322011" tIns="322011" rIns="322011" bIns="322011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4716" b="1" cap="all" dirty="0">
                <a:latin typeface="Roboto" panose="02000000000000000000" pitchFamily="2" charset="0"/>
                <a:ea typeface="Roboto" panose="02000000000000000000" pitchFamily="2" charset="0"/>
              </a:rPr>
              <a:t>AIM</a:t>
            </a:r>
          </a:p>
          <a:p>
            <a:pPr>
              <a:spcBef>
                <a:spcPct val="20000"/>
              </a:spcBef>
            </a:pPr>
            <a:r>
              <a:rPr lang="en-CA" sz="2401" dirty="0">
                <a:latin typeface="Roboto" panose="02000000000000000000" pitchFamily="2" charset="0"/>
                <a:ea typeface="Roboto" panose="02000000000000000000" pitchFamily="2" charset="0"/>
              </a:rPr>
              <a:t>How to use this poster template:</a:t>
            </a:r>
          </a:p>
          <a:p>
            <a:pPr>
              <a:spcBef>
                <a:spcPct val="20000"/>
              </a:spcBef>
            </a:pPr>
            <a:r>
              <a:rPr lang="en-CA" sz="2401" dirty="0">
                <a:latin typeface="Roboto" panose="02000000000000000000" pitchFamily="2" charset="0"/>
                <a:ea typeface="Roboto" panose="02000000000000000000" pitchFamily="2" charset="0"/>
              </a:rPr>
              <a:t>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401" dirty="0">
                <a:latin typeface="Roboto" panose="02000000000000000000" pitchFamily="2" charset="0"/>
                <a:ea typeface="Roboto" panose="02000000000000000000" pitchFamily="2" charset="0"/>
              </a:rPr>
              <a:t>The body text / font size should be </a:t>
            </a:r>
            <a:r>
              <a:rPr lang="en-CA" sz="2401" b="1" dirty="0">
                <a:latin typeface="Roboto" panose="02000000000000000000" pitchFamily="2" charset="0"/>
                <a:ea typeface="Roboto" panose="02000000000000000000" pitchFamily="2" charset="0"/>
              </a:rPr>
              <a:t>no smaller than 20 points</a:t>
            </a:r>
            <a:r>
              <a:rPr lang="en-CA" sz="2401" dirty="0">
                <a:latin typeface="Roboto" panose="02000000000000000000" pitchFamily="2" charset="0"/>
                <a:ea typeface="Roboto" panose="02000000000000000000" pitchFamily="2" charset="0"/>
              </a:rPr>
              <a:t>. Keep body text left-aligned, do not justify text.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3821899" y="17572766"/>
            <a:ext cx="8953722" cy="5614197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322011" tIns="322011" rIns="322011" bIns="322011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16427" eaLnBrk="0" hangingPunct="0">
              <a:spcBef>
                <a:spcPct val="50000"/>
              </a:spcBef>
            </a:pPr>
            <a:r>
              <a:rPr lang="en-US" sz="4716" b="1" cap="all" dirty="0">
                <a:latin typeface="Roboto" panose="02000000000000000000" pitchFamily="2" charset="0"/>
                <a:ea typeface="Roboto" panose="02000000000000000000" pitchFamily="2" charset="0"/>
              </a:rPr>
              <a:t>References</a:t>
            </a:r>
          </a:p>
          <a:p>
            <a:r>
              <a:rPr lang="en-AU" sz="2405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Highlight this text and replace with your own text.</a:t>
            </a:r>
            <a:br>
              <a:rPr lang="en-AU" sz="2405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</a:br>
            <a:br>
              <a:rPr lang="en-AU" sz="2405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</a:br>
            <a:r>
              <a:rPr lang="en-US" sz="2405" dirty="0">
                <a:latin typeface="Roboto" panose="02000000000000000000" pitchFamily="2" charset="0"/>
                <a:ea typeface="Roboto" panose="02000000000000000000" pitchFamily="2" charset="0"/>
              </a:rPr>
              <a:t>Can be Vancouver style i.e. 1 </a:t>
            </a:r>
            <a:r>
              <a:rPr lang="en-US" sz="2405" b="1" dirty="0">
                <a:latin typeface="Roboto" panose="02000000000000000000" pitchFamily="2" charset="0"/>
                <a:ea typeface="Roboto" panose="02000000000000000000" pitchFamily="2" charset="0"/>
              </a:rPr>
              <a:t>Meyer J-P et al</a:t>
            </a:r>
            <a:r>
              <a:rPr lang="en-US" sz="2405" dirty="0">
                <a:latin typeface="Roboto" panose="02000000000000000000" pitchFamily="2" charset="0"/>
                <a:ea typeface="Roboto" panose="02000000000000000000" pitchFamily="2" charset="0"/>
              </a:rPr>
              <a:t>. The treatment of high-grade superficial bladder cancer and carcinoma in situ with BCG – a questionnaire survey of Consultant practice in England and Wales. </a:t>
            </a:r>
            <a:r>
              <a:rPr lang="en-US" sz="2405" i="1" dirty="0" err="1">
                <a:latin typeface="Roboto" panose="02000000000000000000" pitchFamily="2" charset="0"/>
                <a:ea typeface="Roboto" panose="02000000000000000000" pitchFamily="2" charset="0"/>
              </a:rPr>
              <a:t>Urol</a:t>
            </a:r>
            <a:r>
              <a:rPr lang="en-US" sz="2405" i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405" i="1" dirty="0" err="1">
                <a:latin typeface="Roboto" panose="02000000000000000000" pitchFamily="2" charset="0"/>
                <a:ea typeface="Roboto" panose="02000000000000000000" pitchFamily="2" charset="0"/>
              </a:rPr>
              <a:t>Oncol</a:t>
            </a:r>
            <a:r>
              <a:rPr lang="en-US" sz="2405" i="1" dirty="0">
                <a:latin typeface="Roboto" panose="02000000000000000000" pitchFamily="2" charset="0"/>
                <a:ea typeface="Roboto" panose="02000000000000000000" pitchFamily="2" charset="0"/>
              </a:rPr>
              <a:t> 2002; 2;: 77-80</a:t>
            </a:r>
            <a:r>
              <a:rPr lang="en-US" sz="2405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AU" sz="2405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defTabSz="816427" eaLnBrk="0" hangingPunct="0">
              <a:spcBef>
                <a:spcPct val="50000"/>
              </a:spcBef>
            </a:pPr>
            <a:r>
              <a:rPr lang="en-AU" sz="2405" dirty="0">
                <a:solidFill>
                  <a:srgbClr val="3C4B46"/>
                </a:solidFill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 </a:t>
            </a:r>
            <a:endParaRPr lang="en-US" sz="2405" dirty="0">
              <a:solidFill>
                <a:srgbClr val="3C4B46"/>
              </a:solidFill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6324596" y="5464161"/>
            <a:ext cx="4925618" cy="6123125"/>
          </a:xfrm>
          <a:prstGeom prst="rect">
            <a:avLst/>
          </a:prstGeom>
          <a:solidFill>
            <a:srgbClr val="E1E1E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447912" tIns="223956" rIns="447912" bIns="223956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9909">
              <a:solidFill>
                <a:srgbClr val="2F2D5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0823352" y="5928788"/>
            <a:ext cx="8773214" cy="9392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277840" tIns="40901" rIns="277840" bIns="4090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401" i="1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Importing / inserting files:</a:t>
            </a:r>
          </a:p>
          <a:p>
            <a:pPr>
              <a:spcBef>
                <a:spcPct val="50000"/>
              </a:spcBef>
            </a:pPr>
            <a:r>
              <a:rPr lang="en-CA" sz="2401" i="1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Images such as photographs, graphs, diagrams, logos, </a:t>
            </a:r>
            <a:r>
              <a:rPr lang="en-CA" sz="2401" i="1" dirty="0" err="1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etc</a:t>
            </a:r>
            <a:r>
              <a:rPr lang="en-CA" sz="2401" i="1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401" i="1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401" i="1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573" i="1" dirty="0"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CA" sz="2573" i="1" dirty="0"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CA" sz="2573" i="1" dirty="0"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CA" sz="2573" i="1" dirty="0"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CA" sz="2573" i="1" dirty="0"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CA" sz="2058" i="1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058" i="1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058" i="1" dirty="0"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2573" i="1" dirty="0"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0813826" y="5464161"/>
            <a:ext cx="4925618" cy="6123126"/>
          </a:xfrm>
          <a:prstGeom prst="rect">
            <a:avLst/>
          </a:prstGeom>
          <a:solidFill>
            <a:srgbClr val="E1E1E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447912" tIns="223956" rIns="447912" bIns="223956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9909">
              <a:solidFill>
                <a:srgbClr val="2F2D5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0811303" y="11869762"/>
            <a:ext cx="4928142" cy="3355191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61009" tIns="161009" rIns="161009" bIns="16100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401" i="1" dirty="0">
                <a:solidFill>
                  <a:srgbClr val="3C4B46"/>
                </a:solidFill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The recommended font for captions is Calibri, no smaller than 15 pt. Left aligned if it refers to a figure on its left. Start the captions right at the top edge of the picture (graph or photo).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26324595" y="11869762"/>
            <a:ext cx="4928142" cy="3355191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61009" tIns="161009" rIns="161009" bIns="16100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401" i="1" dirty="0">
                <a:solidFill>
                  <a:srgbClr val="3C4B46"/>
                </a:solidFill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The recommended font for captions is Calibri, no smaller than 15 pt. Left aligned if it refers to a figure on its left. Start the captions right at the top edge of the picture (graph or photo).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33074230" y="20570968"/>
            <a:ext cx="9739149" cy="2615994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322011" tIns="322011" rIns="322011" bIns="322011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16427" eaLnBrk="0" hangingPunct="0">
              <a:spcBef>
                <a:spcPct val="50000"/>
              </a:spcBef>
            </a:pPr>
            <a:r>
              <a:rPr lang="en-GB" sz="4716" b="1" cap="all" dirty="0">
                <a:latin typeface="Roboto" panose="02000000000000000000" pitchFamily="2" charset="0"/>
                <a:ea typeface="Roboto" panose="02000000000000000000" pitchFamily="2" charset="0"/>
              </a:rPr>
              <a:t>CONTACT INFORMATION</a:t>
            </a:r>
          </a:p>
          <a:p>
            <a:pPr defTabSz="816427" eaLnBrk="0" hangingPunct="0">
              <a:spcBef>
                <a:spcPct val="50000"/>
              </a:spcBef>
            </a:pPr>
            <a:r>
              <a:rPr lang="en-AU" sz="2405" dirty="0">
                <a:latin typeface="Roboto" panose="02000000000000000000" pitchFamily="2" charset="0"/>
                <a:ea typeface="Roboto" panose="02000000000000000000" pitchFamily="2" charset="0"/>
              </a:rPr>
              <a:t>Just highlight this text and replace with your own text. </a:t>
            </a:r>
            <a:endParaRPr lang="en-US" sz="2405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36" name="Chart 35"/>
          <p:cNvGraphicFramePr/>
          <p:nvPr/>
        </p:nvGraphicFramePr>
        <p:xfrm>
          <a:off x="808466" y="18244909"/>
          <a:ext cx="9280714" cy="4527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4014633996"/>
              </p:ext>
            </p:extLst>
          </p:nvPr>
        </p:nvGraphicFramePr>
        <p:xfrm>
          <a:off x="31835365" y="10654613"/>
          <a:ext cx="10164900" cy="4178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828991"/>
              </p:ext>
            </p:extLst>
          </p:nvPr>
        </p:nvGraphicFramePr>
        <p:xfrm>
          <a:off x="31835364" y="5557609"/>
          <a:ext cx="10164900" cy="45835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32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29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949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49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49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49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338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49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49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49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304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49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36459237" y="796596"/>
            <a:ext cx="6349106" cy="3442790"/>
          </a:xfrm>
          <a:prstGeom prst="rect">
            <a:avLst/>
          </a:prstGeom>
          <a:solidFill>
            <a:schemeClr val="bg1"/>
          </a:solidFill>
          <a:ln w="12700">
            <a:solidFill>
              <a:srgbClr val="4796A1"/>
            </a:solidFill>
            <a:miter lim="800000"/>
            <a:headEnd/>
            <a:tailEnd/>
          </a:ln>
          <a:effectLst/>
        </p:spPr>
        <p:txBody>
          <a:bodyPr lIns="322011" tIns="322011" rIns="322011" bIns="322011" anchor="ctr"/>
          <a:lstStyle/>
          <a:p>
            <a:pPr algn="ctr" defTabSz="816427" eaLnBrk="0" hangingPunct="0">
              <a:spcBef>
                <a:spcPct val="50000"/>
              </a:spcBef>
            </a:pPr>
            <a:r>
              <a:rPr lang="en-US" sz="4051" b="1" cap="all" dirty="0">
                <a:solidFill>
                  <a:srgbClr val="00233B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Add your logos here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1ED0384B-4BA7-49AE-FD5C-26BBBB7D6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8342" y="379524"/>
            <a:ext cx="18505715" cy="1362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10666" b="1" dirty="0">
                <a:latin typeface="+mj-lt"/>
                <a:ea typeface="Roboto" panose="02000000000000000000" pitchFamily="2" charset="0"/>
                <a:cs typeface="Arial" panose="020B0604020202020204" pitchFamily="34" charset="0"/>
              </a:rPr>
              <a:t>Poster title goes here</a:t>
            </a:r>
            <a:endParaRPr lang="en-AU" sz="10666" dirty="0">
              <a:latin typeface="+mj-lt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Text Box 40">
            <a:extLst>
              <a:ext uri="{FF2B5EF4-FFF2-40B4-BE49-F238E27FC236}">
                <a16:creationId xmlns:a16="http://schemas.microsoft.com/office/drawing/2014/main" id="{1896F9FA-B4EC-C23D-91E0-B7AD6F408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8342" y="1934273"/>
            <a:ext cx="18854058" cy="828638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200" b="1" dirty="0">
                <a:solidFill>
                  <a:schemeClr val="accent3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B. SMI</a:t>
            </a: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00" u="sng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</a:t>
            </a:r>
            <a:r>
              <a:rPr lang="en-US" sz="3200" u="sng" baseline="300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2 2</a:t>
            </a: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and P. MATTHEWS</a:t>
            </a:r>
            <a:r>
              <a:rPr lang="en-US" sz="3200" baseline="300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</a:t>
            </a:r>
            <a:endParaRPr lang="en-AU" sz="3200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2Royal Brisbane Hospital, Brisbane, Australia</a:t>
            </a:r>
          </a:p>
        </p:txBody>
      </p:sp>
    </p:spTree>
    <p:extLst>
      <p:ext uri="{BB962C8B-B14F-4D97-AF65-F5344CB8AC3E}">
        <p14:creationId xmlns:p14="http://schemas.microsoft.com/office/powerpoint/2010/main" val="450168369"/>
      </p:ext>
    </p:extLst>
  </p:cSld>
  <p:clrMapOvr>
    <a:masterClrMapping/>
  </p:clrMapOvr>
</p:sld>
</file>

<file path=ppt/theme/theme1.xml><?xml version="1.0" encoding="utf-8"?>
<a:theme xmlns:a="http://schemas.openxmlformats.org/drawingml/2006/main" name="USANZ Poster 2014 Template">
  <a:themeElements>
    <a:clrScheme name="ASBMR">
      <a:dk1>
        <a:srgbClr val="052641"/>
      </a:dk1>
      <a:lt1>
        <a:srgbClr val="FFFFFF"/>
      </a:lt1>
      <a:dk2>
        <a:srgbClr val="052541"/>
      </a:dk2>
      <a:lt2>
        <a:srgbClr val="E3DDD3"/>
      </a:lt2>
      <a:accent1>
        <a:srgbClr val="0D5981"/>
      </a:accent1>
      <a:accent2>
        <a:srgbClr val="EAA323"/>
      </a:accent2>
      <a:accent3>
        <a:srgbClr val="025D51"/>
      </a:accent3>
      <a:accent4>
        <a:srgbClr val="B85E28"/>
      </a:accent4>
      <a:accent5>
        <a:srgbClr val="052541"/>
      </a:accent5>
      <a:accent6>
        <a:srgbClr val="B5CFD1"/>
      </a:accent6>
      <a:hlink>
        <a:srgbClr val="0D5A80"/>
      </a:hlink>
      <a:folHlink>
        <a:srgbClr val="0D5A8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769</Words>
  <Application>Microsoft Macintosh PowerPoint</Application>
  <PresentationFormat>Custom</PresentationFormat>
  <Paragraphs>72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Roboto</vt:lpstr>
      <vt:lpstr>USANZ Poster 2014 Template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Megan Styler</cp:lastModifiedBy>
  <cp:revision>27</cp:revision>
  <dcterms:modified xsi:type="dcterms:W3CDTF">2026-06-10T21:58:43Z</dcterms:modified>
</cp:coreProperties>
</file>